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6" r:id="rId2"/>
    <p:sldId id="277" r:id="rId3"/>
    <p:sldId id="279" r:id="rId4"/>
    <p:sldId id="278" r:id="rId5"/>
    <p:sldId id="280" r:id="rId6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68A8B"/>
    <a:srgbClr val="7D0700"/>
    <a:srgbClr val="172526"/>
    <a:srgbClr val="FAD291"/>
    <a:srgbClr val="CDFAFF"/>
    <a:srgbClr val="DCFFC9"/>
    <a:srgbClr val="241B0C"/>
    <a:srgbClr val="382E2D"/>
    <a:srgbClr val="D7D7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85CD4-47D3-4FED-840C-7B30A8CB9736}" type="datetimeFigureOut">
              <a:rPr lang="es-CO" smtClean="0"/>
              <a:t>8/10/2021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31952-D1E0-4C09-A0B1-ACA4248254E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5672129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85CD4-47D3-4FED-840C-7B30A8CB9736}" type="datetimeFigureOut">
              <a:rPr lang="es-CO" smtClean="0"/>
              <a:t>8/10/2021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31952-D1E0-4C09-A0B1-ACA4248254E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6308187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85CD4-47D3-4FED-840C-7B30A8CB9736}" type="datetimeFigureOut">
              <a:rPr lang="es-CO" smtClean="0"/>
              <a:t>8/10/2021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31952-D1E0-4C09-A0B1-ACA4248254E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389554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85CD4-47D3-4FED-840C-7B30A8CB9736}" type="datetimeFigureOut">
              <a:rPr lang="es-CO" smtClean="0"/>
              <a:t>8/10/2021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31952-D1E0-4C09-A0B1-ACA4248254E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3932102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85CD4-47D3-4FED-840C-7B30A8CB9736}" type="datetimeFigureOut">
              <a:rPr lang="es-CO" smtClean="0"/>
              <a:t>8/10/2021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31952-D1E0-4C09-A0B1-ACA4248254E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831593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85CD4-47D3-4FED-840C-7B30A8CB9736}" type="datetimeFigureOut">
              <a:rPr lang="es-CO" smtClean="0"/>
              <a:t>8/10/2021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31952-D1E0-4C09-A0B1-ACA4248254E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9337479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85CD4-47D3-4FED-840C-7B30A8CB9736}" type="datetimeFigureOut">
              <a:rPr lang="es-CO" smtClean="0"/>
              <a:t>8/10/2021</a:t>
            </a:fld>
            <a:endParaRPr lang="es-CO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31952-D1E0-4C09-A0B1-ACA4248254E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604469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85CD4-47D3-4FED-840C-7B30A8CB9736}" type="datetimeFigureOut">
              <a:rPr lang="es-CO" smtClean="0"/>
              <a:t>8/10/2021</a:t>
            </a:fld>
            <a:endParaRPr lang="es-CO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31952-D1E0-4C09-A0B1-ACA4248254E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7362733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85CD4-47D3-4FED-840C-7B30A8CB9736}" type="datetimeFigureOut">
              <a:rPr lang="es-CO" smtClean="0"/>
              <a:t>8/10/2021</a:t>
            </a:fld>
            <a:endParaRPr lang="es-CO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31952-D1E0-4C09-A0B1-ACA4248254E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6004589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85CD4-47D3-4FED-840C-7B30A8CB9736}" type="datetimeFigureOut">
              <a:rPr lang="es-CO" smtClean="0"/>
              <a:t>8/10/2021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31952-D1E0-4C09-A0B1-ACA4248254E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752192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85CD4-47D3-4FED-840C-7B30A8CB9736}" type="datetimeFigureOut">
              <a:rPr lang="es-CO" smtClean="0"/>
              <a:t>8/10/2021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31952-D1E0-4C09-A0B1-ACA4248254E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2176755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385CD4-47D3-4FED-840C-7B30A8CB9736}" type="datetimeFigureOut">
              <a:rPr lang="es-CO" smtClean="0"/>
              <a:t>8/10/2021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831952-D1E0-4C09-A0B1-ACA4248254E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066490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microsoft.com/office/2007/relationships/hdphoto" Target="../media/hdphoto2.wdp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image" Target="../media/image3.png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scontent.feoh1-1.fna.fbcdn.net/v/t31.0-8/27629182_10214958708498131_5147829584061962647_o.jpg?_nc_cat=100&amp;_nc_sid=cdbe9c&amp;_nc_ohc=CqTR0cGmUCEAX9yBJ7g&amp;_nc_ht=scontent.feoh1-1.fna&amp;oh=91d84374e45641b275ece271a7a54992&amp;oe=5F53A22C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2560"/>
          <a:stretch/>
        </p:blipFill>
        <p:spPr bwMode="auto">
          <a:xfrm flipH="1">
            <a:off x="0" y="1"/>
            <a:ext cx="12192000" cy="6836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dondear rectángulo de esquina del mismo lado 4"/>
          <p:cNvSpPr/>
          <p:nvPr/>
        </p:nvSpPr>
        <p:spPr>
          <a:xfrm rot="10800000">
            <a:off x="-159656" y="-140004"/>
            <a:ext cx="8555999" cy="3947884"/>
          </a:xfrm>
          <a:custGeom>
            <a:avLst/>
            <a:gdLst>
              <a:gd name="connsiteX0" fmla="*/ 2104572 w 10682516"/>
              <a:gd name="connsiteY0" fmla="*/ 0 h 4209143"/>
              <a:gd name="connsiteX1" fmla="*/ 8577945 w 10682516"/>
              <a:gd name="connsiteY1" fmla="*/ 0 h 4209143"/>
              <a:gd name="connsiteX2" fmla="*/ 10682517 w 10682516"/>
              <a:gd name="connsiteY2" fmla="*/ 2104572 h 4209143"/>
              <a:gd name="connsiteX3" fmla="*/ 10682516 w 10682516"/>
              <a:gd name="connsiteY3" fmla="*/ 4209143 h 4209143"/>
              <a:gd name="connsiteX4" fmla="*/ 10682516 w 10682516"/>
              <a:gd name="connsiteY4" fmla="*/ 4209143 h 4209143"/>
              <a:gd name="connsiteX5" fmla="*/ 0 w 10682516"/>
              <a:gd name="connsiteY5" fmla="*/ 4209143 h 4209143"/>
              <a:gd name="connsiteX6" fmla="*/ 0 w 10682516"/>
              <a:gd name="connsiteY6" fmla="*/ 4209143 h 4209143"/>
              <a:gd name="connsiteX7" fmla="*/ 0 w 10682516"/>
              <a:gd name="connsiteY7" fmla="*/ 2104572 h 4209143"/>
              <a:gd name="connsiteX8" fmla="*/ 2104572 w 10682516"/>
              <a:gd name="connsiteY8" fmla="*/ 0 h 4209143"/>
              <a:gd name="connsiteX0" fmla="*/ 2104572 w 10682517"/>
              <a:gd name="connsiteY0" fmla="*/ 0 h 4223657"/>
              <a:gd name="connsiteX1" fmla="*/ 8577945 w 10682517"/>
              <a:gd name="connsiteY1" fmla="*/ 0 h 4223657"/>
              <a:gd name="connsiteX2" fmla="*/ 10682517 w 10682517"/>
              <a:gd name="connsiteY2" fmla="*/ 2104572 h 4223657"/>
              <a:gd name="connsiteX3" fmla="*/ 10682516 w 10682517"/>
              <a:gd name="connsiteY3" fmla="*/ 4209143 h 4223657"/>
              <a:gd name="connsiteX4" fmla="*/ 8984345 w 10682517"/>
              <a:gd name="connsiteY4" fmla="*/ 4223657 h 4223657"/>
              <a:gd name="connsiteX5" fmla="*/ 0 w 10682517"/>
              <a:gd name="connsiteY5" fmla="*/ 4209143 h 4223657"/>
              <a:gd name="connsiteX6" fmla="*/ 0 w 10682517"/>
              <a:gd name="connsiteY6" fmla="*/ 4209143 h 4223657"/>
              <a:gd name="connsiteX7" fmla="*/ 0 w 10682517"/>
              <a:gd name="connsiteY7" fmla="*/ 2104572 h 4223657"/>
              <a:gd name="connsiteX8" fmla="*/ 2104572 w 10682517"/>
              <a:gd name="connsiteY8" fmla="*/ 0 h 4223657"/>
              <a:gd name="connsiteX0" fmla="*/ 2104572 w 10682517"/>
              <a:gd name="connsiteY0" fmla="*/ 0 h 4209143"/>
              <a:gd name="connsiteX1" fmla="*/ 8577945 w 10682517"/>
              <a:gd name="connsiteY1" fmla="*/ 0 h 4209143"/>
              <a:gd name="connsiteX2" fmla="*/ 10682517 w 10682517"/>
              <a:gd name="connsiteY2" fmla="*/ 2104572 h 4209143"/>
              <a:gd name="connsiteX3" fmla="*/ 10682516 w 10682517"/>
              <a:gd name="connsiteY3" fmla="*/ 4209143 h 4209143"/>
              <a:gd name="connsiteX4" fmla="*/ 9085945 w 10682517"/>
              <a:gd name="connsiteY4" fmla="*/ 3730171 h 4209143"/>
              <a:gd name="connsiteX5" fmla="*/ 0 w 10682517"/>
              <a:gd name="connsiteY5" fmla="*/ 4209143 h 4209143"/>
              <a:gd name="connsiteX6" fmla="*/ 0 w 10682517"/>
              <a:gd name="connsiteY6" fmla="*/ 4209143 h 4209143"/>
              <a:gd name="connsiteX7" fmla="*/ 0 w 10682517"/>
              <a:gd name="connsiteY7" fmla="*/ 2104572 h 4209143"/>
              <a:gd name="connsiteX8" fmla="*/ 2104572 w 10682517"/>
              <a:gd name="connsiteY8" fmla="*/ 0 h 4209143"/>
              <a:gd name="connsiteX0" fmla="*/ 2104572 w 10682517"/>
              <a:gd name="connsiteY0" fmla="*/ 0 h 4397828"/>
              <a:gd name="connsiteX1" fmla="*/ 8577945 w 10682517"/>
              <a:gd name="connsiteY1" fmla="*/ 0 h 4397828"/>
              <a:gd name="connsiteX2" fmla="*/ 10682517 w 10682517"/>
              <a:gd name="connsiteY2" fmla="*/ 2104572 h 4397828"/>
              <a:gd name="connsiteX3" fmla="*/ 10682516 w 10682517"/>
              <a:gd name="connsiteY3" fmla="*/ 4209143 h 4397828"/>
              <a:gd name="connsiteX4" fmla="*/ 9173031 w 10682517"/>
              <a:gd name="connsiteY4" fmla="*/ 4397828 h 4397828"/>
              <a:gd name="connsiteX5" fmla="*/ 0 w 10682517"/>
              <a:gd name="connsiteY5" fmla="*/ 4209143 h 4397828"/>
              <a:gd name="connsiteX6" fmla="*/ 0 w 10682517"/>
              <a:gd name="connsiteY6" fmla="*/ 4209143 h 4397828"/>
              <a:gd name="connsiteX7" fmla="*/ 0 w 10682517"/>
              <a:gd name="connsiteY7" fmla="*/ 2104572 h 4397828"/>
              <a:gd name="connsiteX8" fmla="*/ 2104572 w 10682517"/>
              <a:gd name="connsiteY8" fmla="*/ 0 h 4397828"/>
              <a:gd name="connsiteX0" fmla="*/ 2104572 w 10682516"/>
              <a:gd name="connsiteY0" fmla="*/ 0 h 4397828"/>
              <a:gd name="connsiteX1" fmla="*/ 8577945 w 10682516"/>
              <a:gd name="connsiteY1" fmla="*/ 0 h 4397828"/>
              <a:gd name="connsiteX2" fmla="*/ 10682516 w 10682516"/>
              <a:gd name="connsiteY2" fmla="*/ 4209143 h 4397828"/>
              <a:gd name="connsiteX3" fmla="*/ 9173031 w 10682516"/>
              <a:gd name="connsiteY3" fmla="*/ 4397828 h 4397828"/>
              <a:gd name="connsiteX4" fmla="*/ 0 w 10682516"/>
              <a:gd name="connsiteY4" fmla="*/ 4209143 h 4397828"/>
              <a:gd name="connsiteX5" fmla="*/ 0 w 10682516"/>
              <a:gd name="connsiteY5" fmla="*/ 4209143 h 4397828"/>
              <a:gd name="connsiteX6" fmla="*/ 0 w 10682516"/>
              <a:gd name="connsiteY6" fmla="*/ 2104572 h 4397828"/>
              <a:gd name="connsiteX7" fmla="*/ 2104572 w 10682516"/>
              <a:gd name="connsiteY7" fmla="*/ 0 h 4397828"/>
              <a:gd name="connsiteX0" fmla="*/ 2104572 w 10682516"/>
              <a:gd name="connsiteY0" fmla="*/ 0 h 4397828"/>
              <a:gd name="connsiteX1" fmla="*/ 10682516 w 10682516"/>
              <a:gd name="connsiteY1" fmla="*/ 4209143 h 4397828"/>
              <a:gd name="connsiteX2" fmla="*/ 9173031 w 10682516"/>
              <a:gd name="connsiteY2" fmla="*/ 4397828 h 4397828"/>
              <a:gd name="connsiteX3" fmla="*/ 0 w 10682516"/>
              <a:gd name="connsiteY3" fmla="*/ 4209143 h 4397828"/>
              <a:gd name="connsiteX4" fmla="*/ 0 w 10682516"/>
              <a:gd name="connsiteY4" fmla="*/ 4209143 h 4397828"/>
              <a:gd name="connsiteX5" fmla="*/ 0 w 10682516"/>
              <a:gd name="connsiteY5" fmla="*/ 2104572 h 4397828"/>
              <a:gd name="connsiteX6" fmla="*/ 2104572 w 10682516"/>
              <a:gd name="connsiteY6" fmla="*/ 0 h 4397828"/>
              <a:gd name="connsiteX0" fmla="*/ 2104572 w 9216573"/>
              <a:gd name="connsiteY0" fmla="*/ 29028 h 4426856"/>
              <a:gd name="connsiteX1" fmla="*/ 9216573 w 9216573"/>
              <a:gd name="connsiteY1" fmla="*/ 0 h 4426856"/>
              <a:gd name="connsiteX2" fmla="*/ 9173031 w 9216573"/>
              <a:gd name="connsiteY2" fmla="*/ 4426856 h 4426856"/>
              <a:gd name="connsiteX3" fmla="*/ 0 w 9216573"/>
              <a:gd name="connsiteY3" fmla="*/ 4238171 h 4426856"/>
              <a:gd name="connsiteX4" fmla="*/ 0 w 9216573"/>
              <a:gd name="connsiteY4" fmla="*/ 4238171 h 4426856"/>
              <a:gd name="connsiteX5" fmla="*/ 0 w 9216573"/>
              <a:gd name="connsiteY5" fmla="*/ 2133600 h 4426856"/>
              <a:gd name="connsiteX6" fmla="*/ 2104572 w 9216573"/>
              <a:gd name="connsiteY6" fmla="*/ 29028 h 4426856"/>
              <a:gd name="connsiteX0" fmla="*/ 2104572 w 9216574"/>
              <a:gd name="connsiteY0" fmla="*/ 29028 h 4339770"/>
              <a:gd name="connsiteX1" fmla="*/ 9216573 w 9216574"/>
              <a:gd name="connsiteY1" fmla="*/ 0 h 4339770"/>
              <a:gd name="connsiteX2" fmla="*/ 9216574 w 9216574"/>
              <a:gd name="connsiteY2" fmla="*/ 4339770 h 4339770"/>
              <a:gd name="connsiteX3" fmla="*/ 0 w 9216574"/>
              <a:gd name="connsiteY3" fmla="*/ 4238171 h 4339770"/>
              <a:gd name="connsiteX4" fmla="*/ 0 w 9216574"/>
              <a:gd name="connsiteY4" fmla="*/ 4238171 h 4339770"/>
              <a:gd name="connsiteX5" fmla="*/ 0 w 9216574"/>
              <a:gd name="connsiteY5" fmla="*/ 2133600 h 4339770"/>
              <a:gd name="connsiteX6" fmla="*/ 2104572 w 9216574"/>
              <a:gd name="connsiteY6" fmla="*/ 29028 h 4339770"/>
              <a:gd name="connsiteX0" fmla="*/ 2104572 w 9216574"/>
              <a:gd name="connsiteY0" fmla="*/ 29028 h 4296227"/>
              <a:gd name="connsiteX1" fmla="*/ 9216573 w 9216574"/>
              <a:gd name="connsiteY1" fmla="*/ 0 h 4296227"/>
              <a:gd name="connsiteX2" fmla="*/ 9216574 w 9216574"/>
              <a:gd name="connsiteY2" fmla="*/ 4296227 h 4296227"/>
              <a:gd name="connsiteX3" fmla="*/ 0 w 9216574"/>
              <a:gd name="connsiteY3" fmla="*/ 4238171 h 4296227"/>
              <a:gd name="connsiteX4" fmla="*/ 0 w 9216574"/>
              <a:gd name="connsiteY4" fmla="*/ 4238171 h 4296227"/>
              <a:gd name="connsiteX5" fmla="*/ 0 w 9216574"/>
              <a:gd name="connsiteY5" fmla="*/ 2133600 h 4296227"/>
              <a:gd name="connsiteX6" fmla="*/ 2104572 w 9216574"/>
              <a:gd name="connsiteY6" fmla="*/ 29028 h 4296227"/>
              <a:gd name="connsiteX0" fmla="*/ 2104572 w 9216574"/>
              <a:gd name="connsiteY0" fmla="*/ 29028 h 4238171"/>
              <a:gd name="connsiteX1" fmla="*/ 9216573 w 9216574"/>
              <a:gd name="connsiteY1" fmla="*/ 0 h 4238171"/>
              <a:gd name="connsiteX2" fmla="*/ 9216574 w 9216574"/>
              <a:gd name="connsiteY2" fmla="*/ 4194627 h 4238171"/>
              <a:gd name="connsiteX3" fmla="*/ 0 w 9216574"/>
              <a:gd name="connsiteY3" fmla="*/ 4238171 h 4238171"/>
              <a:gd name="connsiteX4" fmla="*/ 0 w 9216574"/>
              <a:gd name="connsiteY4" fmla="*/ 4238171 h 4238171"/>
              <a:gd name="connsiteX5" fmla="*/ 0 w 9216574"/>
              <a:gd name="connsiteY5" fmla="*/ 2133600 h 4238171"/>
              <a:gd name="connsiteX6" fmla="*/ 2104572 w 9216574"/>
              <a:gd name="connsiteY6" fmla="*/ 29028 h 4238171"/>
              <a:gd name="connsiteX0" fmla="*/ 2104572 w 9231088"/>
              <a:gd name="connsiteY0" fmla="*/ 29028 h 4267198"/>
              <a:gd name="connsiteX1" fmla="*/ 9216573 w 9231088"/>
              <a:gd name="connsiteY1" fmla="*/ 0 h 4267198"/>
              <a:gd name="connsiteX2" fmla="*/ 9231088 w 9231088"/>
              <a:gd name="connsiteY2" fmla="*/ 4267198 h 4267198"/>
              <a:gd name="connsiteX3" fmla="*/ 0 w 9231088"/>
              <a:gd name="connsiteY3" fmla="*/ 4238171 h 4267198"/>
              <a:gd name="connsiteX4" fmla="*/ 0 w 9231088"/>
              <a:gd name="connsiteY4" fmla="*/ 4238171 h 4267198"/>
              <a:gd name="connsiteX5" fmla="*/ 0 w 9231088"/>
              <a:gd name="connsiteY5" fmla="*/ 2133600 h 4267198"/>
              <a:gd name="connsiteX6" fmla="*/ 2104572 w 9231088"/>
              <a:gd name="connsiteY6" fmla="*/ 29028 h 4267198"/>
              <a:gd name="connsiteX0" fmla="*/ 2104572 w 9231088"/>
              <a:gd name="connsiteY0" fmla="*/ 29028 h 4267198"/>
              <a:gd name="connsiteX1" fmla="*/ 9216573 w 9231088"/>
              <a:gd name="connsiteY1" fmla="*/ 0 h 4267198"/>
              <a:gd name="connsiteX2" fmla="*/ 9231088 w 9231088"/>
              <a:gd name="connsiteY2" fmla="*/ 4267198 h 4267198"/>
              <a:gd name="connsiteX3" fmla="*/ 0 w 9231088"/>
              <a:gd name="connsiteY3" fmla="*/ 4238171 h 4267198"/>
              <a:gd name="connsiteX4" fmla="*/ 0 w 9231088"/>
              <a:gd name="connsiteY4" fmla="*/ 4238171 h 4267198"/>
              <a:gd name="connsiteX5" fmla="*/ 0 w 9231088"/>
              <a:gd name="connsiteY5" fmla="*/ 2133600 h 4267198"/>
              <a:gd name="connsiteX6" fmla="*/ 2104572 w 9231088"/>
              <a:gd name="connsiteY6" fmla="*/ 29028 h 4267198"/>
              <a:gd name="connsiteX0" fmla="*/ 2104572 w 9245602"/>
              <a:gd name="connsiteY0" fmla="*/ 29028 h 4252684"/>
              <a:gd name="connsiteX1" fmla="*/ 9216573 w 9245602"/>
              <a:gd name="connsiteY1" fmla="*/ 0 h 4252684"/>
              <a:gd name="connsiteX2" fmla="*/ 9245602 w 9245602"/>
              <a:gd name="connsiteY2" fmla="*/ 4252684 h 4252684"/>
              <a:gd name="connsiteX3" fmla="*/ 0 w 9245602"/>
              <a:gd name="connsiteY3" fmla="*/ 4238171 h 4252684"/>
              <a:gd name="connsiteX4" fmla="*/ 0 w 9245602"/>
              <a:gd name="connsiteY4" fmla="*/ 4238171 h 4252684"/>
              <a:gd name="connsiteX5" fmla="*/ 0 w 9245602"/>
              <a:gd name="connsiteY5" fmla="*/ 2133600 h 4252684"/>
              <a:gd name="connsiteX6" fmla="*/ 2104572 w 9245602"/>
              <a:gd name="connsiteY6" fmla="*/ 29028 h 4252684"/>
              <a:gd name="connsiteX0" fmla="*/ 2104572 w 9216573"/>
              <a:gd name="connsiteY0" fmla="*/ 29028 h 4252684"/>
              <a:gd name="connsiteX1" fmla="*/ 9216573 w 9216573"/>
              <a:gd name="connsiteY1" fmla="*/ 0 h 4252684"/>
              <a:gd name="connsiteX2" fmla="*/ 9202059 w 9216573"/>
              <a:gd name="connsiteY2" fmla="*/ 4252684 h 4252684"/>
              <a:gd name="connsiteX3" fmla="*/ 0 w 9216573"/>
              <a:gd name="connsiteY3" fmla="*/ 4238171 h 4252684"/>
              <a:gd name="connsiteX4" fmla="*/ 0 w 9216573"/>
              <a:gd name="connsiteY4" fmla="*/ 4238171 h 4252684"/>
              <a:gd name="connsiteX5" fmla="*/ 0 w 9216573"/>
              <a:gd name="connsiteY5" fmla="*/ 2133600 h 4252684"/>
              <a:gd name="connsiteX6" fmla="*/ 2104572 w 9216573"/>
              <a:gd name="connsiteY6" fmla="*/ 29028 h 4252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216573" h="4252684">
                <a:moveTo>
                  <a:pt x="2104572" y="29028"/>
                </a:moveTo>
                <a:lnTo>
                  <a:pt x="9216573" y="0"/>
                </a:lnTo>
                <a:cubicBezTo>
                  <a:pt x="9216573" y="1446590"/>
                  <a:pt x="9202059" y="2806094"/>
                  <a:pt x="9202059" y="4252684"/>
                </a:cubicBezTo>
                <a:lnTo>
                  <a:pt x="0" y="4238171"/>
                </a:lnTo>
                <a:lnTo>
                  <a:pt x="0" y="4238171"/>
                </a:lnTo>
                <a:lnTo>
                  <a:pt x="0" y="2133600"/>
                </a:lnTo>
                <a:cubicBezTo>
                  <a:pt x="0" y="971277"/>
                  <a:pt x="942249" y="29028"/>
                  <a:pt x="2104572" y="29028"/>
                </a:cubicBezTo>
                <a:close/>
              </a:path>
            </a:pathLst>
          </a:cu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CuadroTexto 5"/>
          <p:cNvSpPr txBox="1"/>
          <p:nvPr/>
        </p:nvSpPr>
        <p:spPr>
          <a:xfrm>
            <a:off x="290286" y="595086"/>
            <a:ext cx="98406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7200" b="1" dirty="0">
                <a:latin typeface="Bahnschrift Condensed" panose="020B0502040204020203" pitchFamily="34" charset="0"/>
              </a:rPr>
              <a:t>LÓGICA DE</a:t>
            </a:r>
            <a:endParaRPr lang="es-CO" sz="7200" b="1" dirty="0">
              <a:latin typeface="Bahnschrift Condensed" panose="020B0502040204020203" pitchFamily="34" charset="0"/>
            </a:endParaRPr>
          </a:p>
        </p:txBody>
      </p:sp>
      <p:sp>
        <p:nvSpPr>
          <p:cNvPr id="9" name="CuadroTexto 8"/>
          <p:cNvSpPr txBox="1"/>
          <p:nvPr/>
        </p:nvSpPr>
        <p:spPr>
          <a:xfrm>
            <a:off x="290286" y="2261675"/>
            <a:ext cx="984068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b="1" dirty="0">
                <a:solidFill>
                  <a:schemeClr val="accent6">
                    <a:lumMod val="75000"/>
                  </a:schemeClr>
                </a:solidFill>
                <a:latin typeface="Bahnschrift Condensed" panose="020B0502040204020203" pitchFamily="34" charset="0"/>
              </a:rPr>
              <a:t>PASCUAL BRAVO</a:t>
            </a:r>
            <a:endParaRPr lang="es-CO" sz="4400" b="1" dirty="0">
              <a:solidFill>
                <a:schemeClr val="accent6">
                  <a:lumMod val="75000"/>
                </a:schemeClr>
              </a:solidFill>
              <a:latin typeface="Bahnschrift Condensed" panose="020B0502040204020203" pitchFamily="34" charset="0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290286" y="2821423"/>
            <a:ext cx="98406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>
                <a:latin typeface="Bahnschrift Condensed" panose="020B0502040204020203" pitchFamily="34" charset="0"/>
              </a:rPr>
              <a:t>2021 - 2</a:t>
            </a:r>
            <a:endParaRPr lang="es-CO" sz="3200" b="1" dirty="0">
              <a:solidFill>
                <a:schemeClr val="accent6">
                  <a:lumMod val="75000"/>
                </a:schemeClr>
              </a:solidFill>
              <a:latin typeface="Bahnschrift Condensed" panose="020B0502040204020203" pitchFamily="34" charset="0"/>
            </a:endParaRPr>
          </a:p>
        </p:txBody>
      </p:sp>
      <p:sp>
        <p:nvSpPr>
          <p:cNvPr id="7" name="Rectángulo 6"/>
          <p:cNvSpPr/>
          <p:nvPr/>
        </p:nvSpPr>
        <p:spPr>
          <a:xfrm>
            <a:off x="290286" y="1325878"/>
            <a:ext cx="4963218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7200" b="1" dirty="0">
                <a:latin typeface="Bahnschrift Condensed" panose="020B0502040204020203" pitchFamily="34" charset="0"/>
              </a:rPr>
              <a:t>PROGRAMACIÓN</a:t>
            </a:r>
            <a:endParaRPr lang="es-CO" sz="7200" b="1" dirty="0">
              <a:latin typeface="Bahnschrift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8548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25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to 1">
            <a:extLst>
              <a:ext uri="{FF2B5EF4-FFF2-40B4-BE49-F238E27FC236}">
                <a16:creationId xmlns:a16="http://schemas.microsoft.com/office/drawing/2014/main" id="{91B2AF91-4FFF-449E-87B5-57A34D8A892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68565304"/>
              </p:ext>
            </p:extLst>
          </p:nvPr>
        </p:nvGraphicFramePr>
        <p:xfrm>
          <a:off x="574183" y="0"/>
          <a:ext cx="11043634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12990240" imgH="8088840" progId="">
                  <p:embed/>
                </p:oleObj>
              </mc:Choice>
              <mc:Fallback>
                <p:oleObj r:id="rId2" imgW="12990240" imgH="808884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74183" y="0"/>
                        <a:ext cx="11043634" cy="685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662551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DB67E971-14DB-4556-8C43-D3CF0C4D7253}"/>
              </a:ext>
            </a:extLst>
          </p:cNvPr>
          <p:cNvSpPr/>
          <p:nvPr/>
        </p:nvSpPr>
        <p:spPr>
          <a:xfrm>
            <a:off x="0" y="3464510"/>
            <a:ext cx="12192000" cy="3429000"/>
          </a:xfrm>
          <a:prstGeom prst="rect">
            <a:avLst/>
          </a:prstGeom>
          <a:solidFill>
            <a:srgbClr val="968A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pic>
        <p:nvPicPr>
          <p:cNvPr id="2" name="Picture 6" descr="https://mir-s3-cdn-cf.behance.net/project_modules/1400/9c5d6048195253.58913a039a989.jpg">
            <a:extLst>
              <a:ext uri="{FF2B5EF4-FFF2-40B4-BE49-F238E27FC236}">
                <a16:creationId xmlns:a16="http://schemas.microsoft.com/office/drawing/2014/main" id="{BB42ED32-A1CE-44A3-95BD-D1C54EB1E2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4762" b="91714" l="0" r="93857">
                        <a14:foregroundMark x1="49429" y1="84286" x2="62286" y2="65810"/>
                        <a14:foregroundMark x1="30000" y1="84286" x2="41857" y2="65619"/>
                        <a14:foregroundMark x1="12571" y1="65810" x2="20000" y2="842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5056" t="59872" r="8248" b="9462"/>
          <a:stretch/>
        </p:blipFill>
        <p:spPr bwMode="auto">
          <a:xfrm>
            <a:off x="721991" y="2336504"/>
            <a:ext cx="2695854" cy="2322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3C8CBDED-3DA0-4F00-829A-DE6AF0D803E1}"/>
              </a:ext>
            </a:extLst>
          </p:cNvPr>
          <p:cNvSpPr txBox="1"/>
          <p:nvPr/>
        </p:nvSpPr>
        <p:spPr>
          <a:xfrm>
            <a:off x="-158320" y="4725141"/>
            <a:ext cx="399347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300 </a:t>
            </a:r>
          </a:p>
          <a:p>
            <a:pPr algn="ctr"/>
            <a:r>
              <a:rPr lang="es-ES" sz="36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Monedas de oro</a:t>
            </a:r>
          </a:p>
          <a:p>
            <a:pPr algn="ctr"/>
            <a:r>
              <a:rPr lang="es-ES" sz="36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+ 1 Carta al Azar</a:t>
            </a:r>
            <a:endParaRPr lang="es-CO" sz="3600" b="1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</a:endParaRPr>
          </a:p>
        </p:txBody>
      </p:sp>
      <p:pic>
        <p:nvPicPr>
          <p:cNvPr id="2050" name="Picture 2" descr="KAHOOT SOBRE LOS ECOSISTEMAS - El Rincón de Francés">
            <a:extLst>
              <a:ext uri="{FF2B5EF4-FFF2-40B4-BE49-F238E27FC236}">
                <a16:creationId xmlns:a16="http://schemas.microsoft.com/office/drawing/2014/main" id="{1CBFEE48-5A95-4765-BED6-9F5666DC36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1490" y="37915"/>
            <a:ext cx="3240350" cy="1620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4DC3A566-406A-42F0-A0A8-010BEFD0B67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3421" y="2738702"/>
            <a:ext cx="1807725" cy="2467993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7358DCCB-C261-434D-B762-185F6D97989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4436" y="2541633"/>
            <a:ext cx="1807725" cy="2467993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92E95322-6827-49C3-BE58-14953DA1F84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6057" y="2372888"/>
            <a:ext cx="2151545" cy="2937393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22BE6DEE-5B9D-4C46-863C-D8A9EF454649}"/>
              </a:ext>
            </a:extLst>
          </p:cNvPr>
          <p:cNvSpPr txBox="1"/>
          <p:nvPr/>
        </p:nvSpPr>
        <p:spPr>
          <a:xfrm>
            <a:off x="1233996" y="1658091"/>
            <a:ext cx="26011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/>
              <a:t>1° Lugar</a:t>
            </a:r>
            <a:endParaRPr lang="es-CO" sz="2800" b="1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7FD097E9-36E0-4045-A327-96044DEBFD72}"/>
              </a:ext>
            </a:extLst>
          </p:cNvPr>
          <p:cNvSpPr txBox="1"/>
          <p:nvPr/>
        </p:nvSpPr>
        <p:spPr>
          <a:xfrm>
            <a:off x="5455278" y="1658091"/>
            <a:ext cx="26011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/>
              <a:t>2° Lugar</a:t>
            </a:r>
            <a:endParaRPr lang="es-CO" sz="2800" b="1" dirty="0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D73075FB-D363-4EAA-82FC-9EA1DA4D6A76}"/>
              </a:ext>
            </a:extLst>
          </p:cNvPr>
          <p:cNvSpPr txBox="1"/>
          <p:nvPr/>
        </p:nvSpPr>
        <p:spPr>
          <a:xfrm>
            <a:off x="9416057" y="1658091"/>
            <a:ext cx="26011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/>
              <a:t>3° Lugar</a:t>
            </a:r>
            <a:endParaRPr lang="es-CO" sz="2800" b="1" dirty="0"/>
          </a:p>
        </p:txBody>
      </p:sp>
    </p:spTree>
    <p:extLst>
      <p:ext uri="{BB962C8B-B14F-4D97-AF65-F5344CB8AC3E}">
        <p14:creationId xmlns:p14="http://schemas.microsoft.com/office/powerpoint/2010/main" val="28384629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DB67E971-14DB-4556-8C43-D3CF0C4D7253}"/>
              </a:ext>
            </a:extLst>
          </p:cNvPr>
          <p:cNvSpPr/>
          <p:nvPr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968A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2" name="Picture 6" descr="https://mir-s3-cdn-cf.behance.net/project_modules/1400/9c5d6048195253.58913a039a989.jpg">
            <a:extLst>
              <a:ext uri="{FF2B5EF4-FFF2-40B4-BE49-F238E27FC236}">
                <a16:creationId xmlns:a16="http://schemas.microsoft.com/office/drawing/2014/main" id="{BB42ED32-A1CE-44A3-95BD-D1C54EB1E2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4762" b="91714" l="0" r="93857">
                        <a14:foregroundMark x1="49429" y1="84286" x2="62286" y2="65810"/>
                        <a14:foregroundMark x1="30000" y1="84286" x2="41857" y2="65619"/>
                        <a14:foregroundMark x1="12571" y1="65810" x2="20000" y2="842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5056" t="59872" r="8248" b="9462"/>
          <a:stretch/>
        </p:blipFill>
        <p:spPr bwMode="auto">
          <a:xfrm>
            <a:off x="1473693" y="1791256"/>
            <a:ext cx="3559947" cy="3067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3C8CBDED-3DA0-4F00-829A-DE6AF0D803E1}"/>
              </a:ext>
            </a:extLst>
          </p:cNvPr>
          <p:cNvSpPr txBox="1"/>
          <p:nvPr/>
        </p:nvSpPr>
        <p:spPr>
          <a:xfrm>
            <a:off x="213063" y="4509858"/>
            <a:ext cx="573497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54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300 </a:t>
            </a:r>
          </a:p>
          <a:p>
            <a:pPr algn="ctr"/>
            <a:r>
              <a:rPr lang="es-ES" sz="54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Monedas de oro</a:t>
            </a:r>
            <a:endParaRPr lang="es-CO" sz="5400" b="1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</a:endParaRPr>
          </a:p>
        </p:txBody>
      </p:sp>
      <p:pic>
        <p:nvPicPr>
          <p:cNvPr id="2050" name="Picture 2" descr="KAHOOT SOBRE LOS ECOSISTEMAS - El Rincón de Francés">
            <a:extLst>
              <a:ext uri="{FF2B5EF4-FFF2-40B4-BE49-F238E27FC236}">
                <a16:creationId xmlns:a16="http://schemas.microsoft.com/office/drawing/2014/main" id="{1CBFEE48-5A95-4765-BED6-9F5666DC36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3693" y="385378"/>
            <a:ext cx="3559946" cy="1779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AD8F7CEF-044B-41AC-9A25-BFF922F0829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4636" y="2630009"/>
            <a:ext cx="1170470" cy="1597982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3E3EBCEB-F578-4514-B965-C1DE84544A8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8038" y="4717925"/>
            <a:ext cx="1170470" cy="1597982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66929B06-0D69-4634-9F4C-D79E873760B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8038" y="2630009"/>
            <a:ext cx="1170470" cy="1597982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48A31A12-2775-4832-9C65-FBFC659D525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8038" y="403874"/>
            <a:ext cx="1170470" cy="1597982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9D7122B3-646B-44DA-BD73-8BC56923AEB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7830" y="403874"/>
            <a:ext cx="1170470" cy="1597982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C0F30087-BF44-4E10-87BF-10DD275F1FC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1232" y="403874"/>
            <a:ext cx="1170470" cy="1597982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E7FF00A5-8CB2-4066-8691-8CFC7F6719C0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4635" y="403874"/>
            <a:ext cx="1170470" cy="1597982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AD2DBAEF-4F0B-472F-912B-CE3E394798BE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4636" y="4717926"/>
            <a:ext cx="1170469" cy="1597981"/>
          </a:xfrm>
          <a:prstGeom prst="rect">
            <a:avLst/>
          </a:prstGeom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686941AE-0FE1-4D1F-B6FF-973A29091FB7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1233" y="4717925"/>
            <a:ext cx="1170470" cy="1597982"/>
          </a:xfrm>
          <a:prstGeom prst="rect">
            <a:avLst/>
          </a:prstGeom>
        </p:spPr>
      </p:pic>
      <p:pic>
        <p:nvPicPr>
          <p:cNvPr id="26" name="Imagen 25">
            <a:extLst>
              <a:ext uri="{FF2B5EF4-FFF2-40B4-BE49-F238E27FC236}">
                <a16:creationId xmlns:a16="http://schemas.microsoft.com/office/drawing/2014/main" id="{D2F5F871-C447-4D49-B078-3C3F6C00028C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7830" y="4717925"/>
            <a:ext cx="1170470" cy="1597982"/>
          </a:xfrm>
          <a:prstGeom prst="rect">
            <a:avLst/>
          </a:prstGeom>
        </p:spPr>
      </p:pic>
      <p:pic>
        <p:nvPicPr>
          <p:cNvPr id="28" name="Imagen 27">
            <a:extLst>
              <a:ext uri="{FF2B5EF4-FFF2-40B4-BE49-F238E27FC236}">
                <a16:creationId xmlns:a16="http://schemas.microsoft.com/office/drawing/2014/main" id="{AA0152EB-EE48-4720-A3C8-402B19CF3359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7830" y="2630009"/>
            <a:ext cx="1170470" cy="1597982"/>
          </a:xfrm>
          <a:prstGeom prst="rect">
            <a:avLst/>
          </a:prstGeom>
        </p:spPr>
      </p:pic>
      <p:pic>
        <p:nvPicPr>
          <p:cNvPr id="30" name="Imagen 29">
            <a:extLst>
              <a:ext uri="{FF2B5EF4-FFF2-40B4-BE49-F238E27FC236}">
                <a16:creationId xmlns:a16="http://schemas.microsoft.com/office/drawing/2014/main" id="{3558CE0B-E824-41B7-9E5B-3601A5875B57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1234" y="2630010"/>
            <a:ext cx="1170469" cy="1597981"/>
          </a:xfrm>
          <a:prstGeom prst="rect">
            <a:avLst/>
          </a:prstGeom>
        </p:spPr>
      </p:pic>
      <p:sp>
        <p:nvSpPr>
          <p:cNvPr id="31" name="CuadroTexto 30">
            <a:extLst>
              <a:ext uri="{FF2B5EF4-FFF2-40B4-BE49-F238E27FC236}">
                <a16:creationId xmlns:a16="http://schemas.microsoft.com/office/drawing/2014/main" id="{FCB7793E-0ED1-47C9-9D80-7119FCB86AD7}"/>
              </a:ext>
            </a:extLst>
          </p:cNvPr>
          <p:cNvSpPr txBox="1"/>
          <p:nvPr/>
        </p:nvSpPr>
        <p:spPr>
          <a:xfrm>
            <a:off x="6267635" y="2001856"/>
            <a:ext cx="612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1</a:t>
            </a:r>
            <a:endParaRPr lang="es-CO" dirty="0"/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78D1B5D1-19E6-48E9-A220-DD56DBA7E209}"/>
              </a:ext>
            </a:extLst>
          </p:cNvPr>
          <p:cNvSpPr txBox="1"/>
          <p:nvPr/>
        </p:nvSpPr>
        <p:spPr>
          <a:xfrm>
            <a:off x="7807909" y="2001856"/>
            <a:ext cx="612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2</a:t>
            </a:r>
            <a:endParaRPr lang="es-CO" dirty="0"/>
          </a:p>
        </p:txBody>
      </p:sp>
      <p:sp>
        <p:nvSpPr>
          <p:cNvPr id="34" name="CuadroTexto 33">
            <a:extLst>
              <a:ext uri="{FF2B5EF4-FFF2-40B4-BE49-F238E27FC236}">
                <a16:creationId xmlns:a16="http://schemas.microsoft.com/office/drawing/2014/main" id="{A0CB9AD3-5800-46D4-86C7-BB6F65494DFE}"/>
              </a:ext>
            </a:extLst>
          </p:cNvPr>
          <p:cNvSpPr txBox="1"/>
          <p:nvPr/>
        </p:nvSpPr>
        <p:spPr>
          <a:xfrm>
            <a:off x="9365472" y="2001856"/>
            <a:ext cx="612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3</a:t>
            </a:r>
            <a:endParaRPr lang="es-CO" dirty="0"/>
          </a:p>
        </p:txBody>
      </p:sp>
      <p:sp>
        <p:nvSpPr>
          <p:cNvPr id="35" name="CuadroTexto 34">
            <a:extLst>
              <a:ext uri="{FF2B5EF4-FFF2-40B4-BE49-F238E27FC236}">
                <a16:creationId xmlns:a16="http://schemas.microsoft.com/office/drawing/2014/main" id="{7ACFDC61-D29E-469D-869E-B91A827B7E61}"/>
              </a:ext>
            </a:extLst>
          </p:cNvPr>
          <p:cNvSpPr txBox="1"/>
          <p:nvPr/>
        </p:nvSpPr>
        <p:spPr>
          <a:xfrm>
            <a:off x="10932069" y="2015710"/>
            <a:ext cx="612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4</a:t>
            </a:r>
            <a:endParaRPr lang="es-CO" dirty="0"/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A488565D-6A23-4F03-B2C2-245B9B85C923}"/>
              </a:ext>
            </a:extLst>
          </p:cNvPr>
          <p:cNvSpPr txBox="1"/>
          <p:nvPr/>
        </p:nvSpPr>
        <p:spPr>
          <a:xfrm>
            <a:off x="6267635" y="4171391"/>
            <a:ext cx="612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5</a:t>
            </a:r>
            <a:endParaRPr lang="es-CO" dirty="0"/>
          </a:p>
        </p:txBody>
      </p:sp>
      <p:sp>
        <p:nvSpPr>
          <p:cNvPr id="37" name="CuadroTexto 36">
            <a:extLst>
              <a:ext uri="{FF2B5EF4-FFF2-40B4-BE49-F238E27FC236}">
                <a16:creationId xmlns:a16="http://schemas.microsoft.com/office/drawing/2014/main" id="{DF7964A4-C64C-4DF6-A595-3CBF69C6809F}"/>
              </a:ext>
            </a:extLst>
          </p:cNvPr>
          <p:cNvSpPr txBox="1"/>
          <p:nvPr/>
        </p:nvSpPr>
        <p:spPr>
          <a:xfrm>
            <a:off x="7807909" y="4171391"/>
            <a:ext cx="612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6</a:t>
            </a:r>
            <a:endParaRPr lang="es-CO" dirty="0"/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10ACF1DA-BA67-4EB7-9C6E-E65BC98E0F72}"/>
              </a:ext>
            </a:extLst>
          </p:cNvPr>
          <p:cNvSpPr txBox="1"/>
          <p:nvPr/>
        </p:nvSpPr>
        <p:spPr>
          <a:xfrm>
            <a:off x="9365472" y="4171391"/>
            <a:ext cx="612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7</a:t>
            </a:r>
            <a:endParaRPr lang="es-CO" dirty="0"/>
          </a:p>
        </p:txBody>
      </p:sp>
      <p:sp>
        <p:nvSpPr>
          <p:cNvPr id="39" name="CuadroTexto 38">
            <a:extLst>
              <a:ext uri="{FF2B5EF4-FFF2-40B4-BE49-F238E27FC236}">
                <a16:creationId xmlns:a16="http://schemas.microsoft.com/office/drawing/2014/main" id="{0F618342-2B2A-4555-B5CA-4C4E0593E17F}"/>
              </a:ext>
            </a:extLst>
          </p:cNvPr>
          <p:cNvSpPr txBox="1"/>
          <p:nvPr/>
        </p:nvSpPr>
        <p:spPr>
          <a:xfrm>
            <a:off x="10932069" y="4185245"/>
            <a:ext cx="612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8</a:t>
            </a:r>
            <a:endParaRPr lang="es-CO" dirty="0"/>
          </a:p>
        </p:txBody>
      </p:sp>
      <p:sp>
        <p:nvSpPr>
          <p:cNvPr id="41" name="CuadroTexto 40">
            <a:extLst>
              <a:ext uri="{FF2B5EF4-FFF2-40B4-BE49-F238E27FC236}">
                <a16:creationId xmlns:a16="http://schemas.microsoft.com/office/drawing/2014/main" id="{7DFE2B70-0A87-4289-BCA7-1FE069B1816E}"/>
              </a:ext>
            </a:extLst>
          </p:cNvPr>
          <p:cNvSpPr txBox="1"/>
          <p:nvPr/>
        </p:nvSpPr>
        <p:spPr>
          <a:xfrm>
            <a:off x="6267635" y="6302053"/>
            <a:ext cx="612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9</a:t>
            </a:r>
            <a:endParaRPr lang="es-CO" dirty="0"/>
          </a:p>
        </p:txBody>
      </p:sp>
      <p:sp>
        <p:nvSpPr>
          <p:cNvPr id="42" name="CuadroTexto 41">
            <a:extLst>
              <a:ext uri="{FF2B5EF4-FFF2-40B4-BE49-F238E27FC236}">
                <a16:creationId xmlns:a16="http://schemas.microsoft.com/office/drawing/2014/main" id="{96C2E325-26A4-492F-A934-2FABCCC231E2}"/>
              </a:ext>
            </a:extLst>
          </p:cNvPr>
          <p:cNvSpPr txBox="1"/>
          <p:nvPr/>
        </p:nvSpPr>
        <p:spPr>
          <a:xfrm>
            <a:off x="7807909" y="6302053"/>
            <a:ext cx="612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10</a:t>
            </a:r>
            <a:endParaRPr lang="es-CO" dirty="0"/>
          </a:p>
        </p:txBody>
      </p:sp>
      <p:sp>
        <p:nvSpPr>
          <p:cNvPr id="43" name="CuadroTexto 42">
            <a:extLst>
              <a:ext uri="{FF2B5EF4-FFF2-40B4-BE49-F238E27FC236}">
                <a16:creationId xmlns:a16="http://schemas.microsoft.com/office/drawing/2014/main" id="{798E2D44-DD98-4509-98B9-DD853656A0D8}"/>
              </a:ext>
            </a:extLst>
          </p:cNvPr>
          <p:cNvSpPr txBox="1"/>
          <p:nvPr/>
        </p:nvSpPr>
        <p:spPr>
          <a:xfrm>
            <a:off x="9365472" y="6302053"/>
            <a:ext cx="612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11</a:t>
            </a:r>
            <a:endParaRPr lang="es-CO" dirty="0"/>
          </a:p>
        </p:txBody>
      </p:sp>
      <p:sp>
        <p:nvSpPr>
          <p:cNvPr id="44" name="CuadroTexto 43">
            <a:extLst>
              <a:ext uri="{FF2B5EF4-FFF2-40B4-BE49-F238E27FC236}">
                <a16:creationId xmlns:a16="http://schemas.microsoft.com/office/drawing/2014/main" id="{B4193E8F-7CD1-46FF-8C17-4AAEC9A05588}"/>
              </a:ext>
            </a:extLst>
          </p:cNvPr>
          <p:cNvSpPr txBox="1"/>
          <p:nvPr/>
        </p:nvSpPr>
        <p:spPr>
          <a:xfrm>
            <a:off x="10932069" y="6315907"/>
            <a:ext cx="612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12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4235001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201693CA-D138-4B5A-86FE-53DC8D6AB6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117"/>
          <a:stretch/>
        </p:blipFill>
        <p:spPr>
          <a:xfrm>
            <a:off x="6464225" y="180760"/>
            <a:ext cx="3931527" cy="649648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88975AB4-65CF-48A3-8169-82C41E300D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6064" y="180760"/>
            <a:ext cx="3973576" cy="6496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56083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11994</TotalTime>
  <Words>42</Words>
  <Application>Microsoft Office PowerPoint</Application>
  <PresentationFormat>Panorámica</PresentationFormat>
  <Paragraphs>24</Paragraphs>
  <Slides>5</Slides>
  <Notes>0</Notes>
  <HiddenSlides>0</HiddenSlides>
  <MMClips>0</MMClips>
  <ScaleCrop>false</ScaleCrop>
  <HeadingPairs>
    <vt:vector size="8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Servidores OLE incrustados</vt:lpstr>
      </vt:variant>
      <vt:variant>
        <vt:i4>0</vt:i4>
      </vt:variant>
      <vt:variant>
        <vt:lpstr>Títulos de diapositiva</vt:lpstr>
      </vt:variant>
      <vt:variant>
        <vt:i4>5</vt:i4>
      </vt:variant>
    </vt:vector>
  </HeadingPairs>
  <TitlesOfParts>
    <vt:vector size="10" baseType="lpstr">
      <vt:lpstr>Arial</vt:lpstr>
      <vt:lpstr>Bahnschrift Condensed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company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Morion</dc:creator>
  <cp:lastModifiedBy>PERSONAL</cp:lastModifiedBy>
  <cp:revision>49</cp:revision>
  <dcterms:created xsi:type="dcterms:W3CDTF">2018-05-26T14:44:33Z</dcterms:created>
  <dcterms:modified xsi:type="dcterms:W3CDTF">2021-10-10T05:43:25Z</dcterms:modified>
</cp:coreProperties>
</file>